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0" r:id="rId3"/>
    <p:sldId id="257" r:id="rId4"/>
    <p:sldId id="283" r:id="rId5"/>
    <p:sldId id="258" r:id="rId6"/>
    <p:sldId id="259" r:id="rId7"/>
    <p:sldId id="260" r:id="rId8"/>
    <p:sldId id="261" r:id="rId9"/>
    <p:sldId id="284" r:id="rId10"/>
    <p:sldId id="262" r:id="rId11"/>
    <p:sldId id="263" r:id="rId12"/>
    <p:sldId id="264" r:id="rId13"/>
    <p:sldId id="265" r:id="rId14"/>
    <p:sldId id="285" r:id="rId15"/>
    <p:sldId id="266" r:id="rId16"/>
    <p:sldId id="267" r:id="rId17"/>
    <p:sldId id="268" r:id="rId18"/>
    <p:sldId id="269" r:id="rId19"/>
    <p:sldId id="270" r:id="rId20"/>
    <p:sldId id="271" r:id="rId21"/>
    <p:sldId id="286" r:id="rId22"/>
    <p:sldId id="272" r:id="rId23"/>
    <p:sldId id="273" r:id="rId24"/>
    <p:sldId id="274" r:id="rId25"/>
    <p:sldId id="275" r:id="rId26"/>
    <p:sldId id="276" r:id="rId27"/>
    <p:sldId id="277" r:id="rId28"/>
    <p:sldId id="287" r:id="rId29"/>
    <p:sldId id="278" r:id="rId30"/>
    <p:sldId id="279" r:id="rId31"/>
    <p:sldId id="280" r:id="rId32"/>
    <p:sldId id="281" r:id="rId33"/>
    <p:sldId id="282" r:id="rId34"/>
    <p:sldId id="291" r:id="rId35"/>
    <p:sldId id="288" r:id="rId36"/>
    <p:sldId id="289" r:id="rId37"/>
    <p:sldId id="292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038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304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7027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3AEDA3C1-AC1D-4841-AE48-8205DEE8968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719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706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21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07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60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6371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711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5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8216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F09BD-8BD7-45EC-9AA7-4D14EA2A2BB0}" type="datetimeFigureOut">
              <a:rPr lang="en-US" smtClean="0"/>
              <a:t>10/13/2011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EDD43-762B-4BFF-97B6-7285F58C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51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wm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733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Grp="1" noChangeArrowheads="1"/>
          </p:cNvSpPr>
          <p:nvPr>
            <p:ph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9600" b="1">
                <a:latin typeface="Comic Sans MS" pitchFamily="66" charset="0"/>
              </a:rPr>
              <a:t>F f</a:t>
            </a:r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9600" y="4419600"/>
            <a:ext cx="2971800" cy="2173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43880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3886200"/>
            <a:ext cx="3657600" cy="2971800"/>
          </a:xfrm>
          <a:noFill/>
          <a:ln/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81000" y="460049"/>
            <a:ext cx="229421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 smtClean="0">
                <a:latin typeface="Comic Sans MS" pitchFamily="66" charset="0"/>
              </a:rPr>
              <a:t>G </a:t>
            </a:r>
            <a:r>
              <a:rPr lang="en-US" sz="10000" b="1" dirty="0" err="1" smtClean="0">
                <a:latin typeface="Comic Sans MS" pitchFamily="66" charset="0"/>
              </a:rPr>
              <a:t>g</a:t>
            </a:r>
            <a:endParaRPr lang="en-US" sz="100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45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302198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H </a:t>
            </a:r>
            <a:r>
              <a:rPr lang="en-US" sz="10000" b="1" dirty="0" err="1">
                <a:latin typeface="Comic Sans MS" pitchFamily="66" charset="0"/>
              </a:rPr>
              <a:t>h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13317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76600" y="3962400"/>
            <a:ext cx="4800600" cy="3124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75347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35673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I </a:t>
            </a:r>
            <a:r>
              <a:rPr lang="en-US" sz="10000" b="1" dirty="0" err="1">
                <a:latin typeface="Comic Sans MS" pitchFamily="66" charset="0"/>
              </a:rPr>
              <a:t>i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14341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19600" y="3810000"/>
            <a:ext cx="3657600" cy="2817813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564208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35673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I </a:t>
            </a:r>
            <a:r>
              <a:rPr lang="en-US" sz="10000" b="1" dirty="0" err="1">
                <a:latin typeface="Comic Sans MS" pitchFamily="66" charset="0"/>
              </a:rPr>
              <a:t>i</a:t>
            </a:r>
            <a:endParaRPr lang="en-US" sz="10000" b="1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2088416"/>
            <a:ext cx="2819400" cy="4337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114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762000" y="457200"/>
            <a:ext cx="266771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J </a:t>
            </a:r>
            <a:r>
              <a:rPr lang="en-US" sz="10000" b="1" dirty="0" err="1">
                <a:latin typeface="Comic Sans MS" pitchFamily="66" charset="0"/>
              </a:rPr>
              <a:t>j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1536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886200"/>
            <a:ext cx="2743200" cy="2590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363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457199" y="457200"/>
            <a:ext cx="2268570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sz="10000" b="1" dirty="0">
                <a:latin typeface="Comic Sans MS" pitchFamily="66" charset="0"/>
              </a:rPr>
              <a:t>K </a:t>
            </a:r>
            <a:r>
              <a:rPr lang="en-US" sz="10000" b="1" dirty="0" err="1">
                <a:latin typeface="Comic Sans MS" pitchFamily="66" charset="0"/>
              </a:rPr>
              <a:t>k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1638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3581400"/>
            <a:ext cx="3276600" cy="304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864583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1850186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sz="10000" b="1" dirty="0">
                <a:latin typeface="Comic Sans MS" pitchFamily="66" charset="0"/>
              </a:rPr>
              <a:t>L </a:t>
            </a:r>
            <a:r>
              <a:rPr lang="en-US" sz="10000" b="1" dirty="0" err="1">
                <a:latin typeface="Comic Sans MS" pitchFamily="66" charset="0"/>
              </a:rPr>
              <a:t>l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18437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3505200"/>
            <a:ext cx="2438400" cy="3352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85053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342433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M </a:t>
            </a:r>
            <a:r>
              <a:rPr lang="en-US" sz="10000" b="1" dirty="0" err="1">
                <a:latin typeface="Comic Sans MS" pitchFamily="66" charset="0"/>
              </a:rPr>
              <a:t>m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19461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191000" y="3505200"/>
            <a:ext cx="3733800" cy="304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30269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301076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N </a:t>
            </a:r>
            <a:r>
              <a:rPr lang="en-US" sz="10000" b="1" dirty="0" err="1">
                <a:latin typeface="Comic Sans MS" pitchFamily="66" charset="0"/>
              </a:rPr>
              <a:t>n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2048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724400" y="3962400"/>
            <a:ext cx="3429000" cy="28956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06877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5000" dirty="0" smtClean="0">
                <a:latin typeface="AlphaFridgeMagnets " pitchFamily="2" charset="0"/>
              </a:rPr>
              <a:t>ABC</a:t>
            </a:r>
            <a:endParaRPr lang="en-US" sz="25000" dirty="0">
              <a:latin typeface="AlphaFridgeMagnets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6374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99633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O </a:t>
            </a:r>
            <a:r>
              <a:rPr lang="en-US" sz="10000" b="1" dirty="0" err="1">
                <a:latin typeface="Comic Sans MS" pitchFamily="66" charset="0"/>
              </a:rPr>
              <a:t>o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2150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0" y="4038600"/>
            <a:ext cx="3200400" cy="28194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067770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996333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O </a:t>
            </a:r>
            <a:r>
              <a:rPr lang="en-US" sz="10000" b="1" dirty="0" err="1">
                <a:latin typeface="Comic Sans MS" pitchFamily="66" charset="0"/>
              </a:rPr>
              <a:t>o</a:t>
            </a:r>
            <a:endParaRPr lang="en-US" sz="10000" b="1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2486025"/>
            <a:ext cx="4162425" cy="3522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891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66611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P </a:t>
            </a:r>
            <a:r>
              <a:rPr lang="en-US" sz="10000" b="1" dirty="0" err="1">
                <a:latin typeface="Comic Sans MS" pitchFamily="66" charset="0"/>
              </a:rPr>
              <a:t>p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2253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76800" y="4038600"/>
            <a:ext cx="3276600" cy="21336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701048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308770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Q </a:t>
            </a:r>
            <a:r>
              <a:rPr lang="en-US" sz="10000" b="1" dirty="0" err="1">
                <a:latin typeface="Comic Sans MS" pitchFamily="66" charset="0"/>
              </a:rPr>
              <a:t>q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24583" name="Picture 7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00600" y="3581400"/>
            <a:ext cx="3352800" cy="32766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95308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381000" y="457200"/>
            <a:ext cx="2733441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R </a:t>
            </a:r>
            <a:r>
              <a:rPr lang="en-US" sz="10000" b="1" dirty="0" err="1">
                <a:latin typeface="Comic Sans MS" pitchFamily="66" charset="0"/>
              </a:rPr>
              <a:t>r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3686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029200" y="3505200"/>
            <a:ext cx="2971800" cy="3124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343405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81038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S </a:t>
            </a:r>
            <a:r>
              <a:rPr lang="en-US" sz="10000" b="1" dirty="0" err="1">
                <a:latin typeface="Comic Sans MS" pitchFamily="66" charset="0"/>
              </a:rPr>
              <a:t>s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2765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3886200"/>
            <a:ext cx="2819400" cy="2971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808987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79435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T </a:t>
            </a:r>
            <a:r>
              <a:rPr lang="en-US" sz="10000" b="1" dirty="0" err="1">
                <a:latin typeface="Comic Sans MS" pitchFamily="66" charset="0"/>
              </a:rPr>
              <a:t>t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29704" name="Picture 8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4114800"/>
            <a:ext cx="3657600" cy="24384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9662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90816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U </a:t>
            </a:r>
            <a:r>
              <a:rPr lang="en-US" sz="10000" b="1" dirty="0" err="1">
                <a:latin typeface="Comic Sans MS" pitchFamily="66" charset="0"/>
              </a:rPr>
              <a:t>u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3072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4038600"/>
            <a:ext cx="2971800" cy="2286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83363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908168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U </a:t>
            </a:r>
            <a:r>
              <a:rPr lang="en-US" sz="10000" b="1" dirty="0" err="1">
                <a:latin typeface="Comic Sans MS" pitchFamily="66" charset="0"/>
              </a:rPr>
              <a:t>u</a:t>
            </a:r>
            <a:endParaRPr lang="en-US" sz="10000" b="1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95600"/>
            <a:ext cx="3409950" cy="3114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5011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281394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sz="10000" b="1" dirty="0">
                <a:latin typeface="Comic Sans MS" pitchFamily="66" charset="0"/>
              </a:rPr>
              <a:t>V </a:t>
            </a:r>
            <a:r>
              <a:rPr lang="en-US" sz="10000" b="1" dirty="0" err="1">
                <a:latin typeface="Comic Sans MS" pitchFamily="66" charset="0"/>
              </a:rPr>
              <a:t>v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31749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267200" y="3352800"/>
            <a:ext cx="4343400" cy="3048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1102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9600" b="1">
                <a:latin typeface="Comic Sans MS" pitchFamily="66" charset="0"/>
              </a:rPr>
              <a:t> A a</a:t>
            </a:r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3733800"/>
            <a:ext cx="4449763" cy="2736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0424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3002745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sz="10000" b="1" dirty="0">
                <a:latin typeface="Comic Sans MS" pitchFamily="66" charset="0"/>
              </a:rPr>
              <a:t>W </a:t>
            </a:r>
            <a:r>
              <a:rPr lang="en-US" sz="10000" b="1" dirty="0" err="1">
                <a:latin typeface="Comic Sans MS" pitchFamily="66" charset="0"/>
              </a:rPr>
              <a:t>w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32773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3886200"/>
            <a:ext cx="3581400" cy="29718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433671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685800" y="457200"/>
            <a:ext cx="298190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 X </a:t>
            </a:r>
            <a:r>
              <a:rPr lang="en-US" sz="10000" b="1" dirty="0" err="1">
                <a:latin typeface="Comic Sans MS" pitchFamily="66" charset="0"/>
              </a:rPr>
              <a:t>x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3379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2400300"/>
            <a:ext cx="3929062" cy="3642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2543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199" y="457200"/>
            <a:ext cx="231505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sz="10000" b="1" dirty="0">
                <a:latin typeface="Comic Sans MS" pitchFamily="66" charset="0"/>
              </a:rPr>
              <a:t>Y </a:t>
            </a:r>
            <a:r>
              <a:rPr lang="en-US" sz="10000" b="1" dirty="0" err="1">
                <a:latin typeface="Comic Sans MS" pitchFamily="66" charset="0"/>
              </a:rPr>
              <a:t>y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34821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105400" y="4114800"/>
            <a:ext cx="2895600" cy="2743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2788466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37116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b="1" dirty="0"/>
              <a:t> </a:t>
            </a:r>
            <a:r>
              <a:rPr lang="en-US" sz="10000" b="1" dirty="0" smtClean="0">
                <a:latin typeface="Comic Sans MS" pitchFamily="66" charset="0"/>
              </a:rPr>
              <a:t>Z </a:t>
            </a:r>
            <a:r>
              <a:rPr lang="en-US" sz="10000" b="1" dirty="0" err="1" smtClean="0">
                <a:latin typeface="Comic Sans MS" pitchFamily="66" charset="0"/>
              </a:rPr>
              <a:t>z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35845" name="Picture 5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495800" y="3810000"/>
            <a:ext cx="2971800" cy="27432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3687083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3000" dirty="0" smtClean="0">
                <a:latin typeface="AlphaFridgeMagnets " pitchFamily="2" charset="0"/>
              </a:rPr>
              <a:t>Diagraphs</a:t>
            </a:r>
            <a:endParaRPr lang="en-US" sz="13000" dirty="0">
              <a:latin typeface="AlphaFridgeMagnets 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0533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374368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 err="1" smtClean="0">
                <a:latin typeface="Comic Sans MS" pitchFamily="66" charset="0"/>
              </a:rPr>
              <a:t>Th</a:t>
            </a:r>
            <a:r>
              <a:rPr lang="en-US" sz="10000" b="1" dirty="0" smtClean="0">
                <a:latin typeface="Comic Sans MS" pitchFamily="66" charset="0"/>
              </a:rPr>
              <a:t> </a:t>
            </a:r>
          </a:p>
          <a:p>
            <a:r>
              <a:rPr lang="en-US" sz="10000" b="1" dirty="0" err="1" smtClean="0">
                <a:latin typeface="Comic Sans MS" pitchFamily="66" charset="0"/>
              </a:rPr>
              <a:t>th</a:t>
            </a:r>
            <a:endParaRPr lang="en-US" sz="10000" b="1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580274"/>
            <a:ext cx="3486150" cy="5705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590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27498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 err="1" smtClean="0">
                <a:latin typeface="Comic Sans MS" pitchFamily="66" charset="0"/>
              </a:rPr>
              <a:t>Ch</a:t>
            </a:r>
            <a:r>
              <a:rPr lang="en-US" sz="10000" b="1" dirty="0" smtClean="0">
                <a:latin typeface="Comic Sans MS" pitchFamily="66" charset="0"/>
              </a:rPr>
              <a:t> </a:t>
            </a:r>
          </a:p>
          <a:p>
            <a:r>
              <a:rPr lang="en-US" sz="10000" b="1" dirty="0" err="1" smtClean="0">
                <a:latin typeface="Comic Sans MS" pitchFamily="66" charset="0"/>
              </a:rPr>
              <a:t>ch</a:t>
            </a:r>
            <a:endParaRPr lang="en-US" sz="10000" b="1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6629400"/>
            <a:ext cx="77724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828800"/>
            <a:ext cx="4157662" cy="4619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1917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457200" y="457200"/>
            <a:ext cx="2371162" cy="31700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 err="1" smtClean="0">
                <a:latin typeface="Comic Sans MS" pitchFamily="66" charset="0"/>
              </a:rPr>
              <a:t>Sh</a:t>
            </a:r>
            <a:r>
              <a:rPr lang="en-US" sz="10000" b="1" dirty="0" smtClean="0">
                <a:latin typeface="Comic Sans MS" pitchFamily="66" charset="0"/>
              </a:rPr>
              <a:t> </a:t>
            </a:r>
          </a:p>
          <a:p>
            <a:r>
              <a:rPr lang="en-US" sz="10000" b="1" dirty="0" err="1" smtClean="0">
                <a:latin typeface="Comic Sans MS" pitchFamily="66" charset="0"/>
              </a:rPr>
              <a:t>sh</a:t>
            </a:r>
            <a:endParaRPr lang="en-US" sz="10000" b="1" dirty="0">
              <a:latin typeface="Comic Sans MS" pitchFamily="66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762000" y="6629400"/>
            <a:ext cx="7772400" cy="54864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200" y="1869494"/>
            <a:ext cx="3790950" cy="42440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6913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9600" b="1">
                <a:latin typeface="Comic Sans MS" pitchFamily="66" charset="0"/>
              </a:rPr>
              <a:t> A 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47975"/>
            <a:ext cx="3790950" cy="37298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065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9600" b="1">
                <a:latin typeface="Comic Sans MS" pitchFamily="66" charset="0"/>
              </a:rPr>
              <a:t>B b</a:t>
            </a:r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505200"/>
            <a:ext cx="2743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5062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9600">
                <a:latin typeface="Comic Sans MS" pitchFamily="66" charset="0"/>
              </a:rPr>
              <a:t>C c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86200"/>
            <a:ext cx="33528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6518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81000" y="460049"/>
            <a:ext cx="2419252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0000" b="1" dirty="0">
                <a:latin typeface="Comic Sans MS" pitchFamily="66" charset="0"/>
              </a:rPr>
              <a:t>D </a:t>
            </a:r>
            <a:r>
              <a:rPr lang="en-US" sz="10000" b="1" dirty="0" err="1">
                <a:latin typeface="Comic Sans MS" pitchFamily="66" charset="0"/>
              </a:rPr>
              <a:t>d</a:t>
            </a:r>
            <a:endParaRPr lang="en-US" sz="10000" b="1" dirty="0">
              <a:latin typeface="Comic Sans MS" pitchFamily="66" charset="0"/>
            </a:endParaRPr>
          </a:p>
        </p:txBody>
      </p:sp>
      <p:pic>
        <p:nvPicPr>
          <p:cNvPr id="7172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343400" y="4572000"/>
            <a:ext cx="3352800" cy="2286000"/>
          </a:xfrm>
          <a:noFill/>
          <a:ln/>
        </p:spPr>
      </p:pic>
    </p:spTree>
    <p:extLst>
      <p:ext uri="{BB962C8B-B14F-4D97-AF65-F5344CB8AC3E}">
        <p14:creationId xmlns:p14="http://schemas.microsoft.com/office/powerpoint/2010/main" val="103980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Grp="1" noChangeArrowheads="1"/>
          </p:cNvSpPr>
          <p:nvPr>
            <p:ph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9600" b="1">
                <a:latin typeface="Comic Sans MS" pitchFamily="66" charset="0"/>
              </a:rPr>
              <a:t>E e</a:t>
            </a:r>
          </a:p>
        </p:txBody>
      </p:sp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027488"/>
            <a:ext cx="3962400" cy="2830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6775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ext Box 3"/>
          <p:cNvSpPr txBox="1">
            <a:spLocks noGrp="1" noChangeArrowheads="1"/>
          </p:cNvSpPr>
          <p:nvPr>
            <p:ph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lang="en-US" sz="9600" b="1">
                <a:latin typeface="Comic Sans MS" pitchFamily="66" charset="0"/>
              </a:rPr>
              <a:t>E 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3200398"/>
            <a:ext cx="2743200" cy="3160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097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94</Words>
  <Application>Microsoft Office PowerPoint</Application>
  <PresentationFormat>On-screen Show (4:3)</PresentationFormat>
  <Paragraphs>39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ABAKER</cp:lastModifiedBy>
  <cp:revision>6</cp:revision>
  <dcterms:created xsi:type="dcterms:W3CDTF">2011-08-24T12:10:44Z</dcterms:created>
  <dcterms:modified xsi:type="dcterms:W3CDTF">2011-10-13T12:59:17Z</dcterms:modified>
</cp:coreProperties>
</file>